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D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fld id="{3BFA10EC-D3D1-4840-A9FA-89A1CDB62E45}" type="datetimeFigureOut">
              <a:rPr lang="el-GR" smtClean="0"/>
              <a:pPr/>
              <a:t>26/1/2016</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D98D750D-282A-4290-9440-B094346ABFD0}" type="slidenum">
              <a:rPr lang="el-GR" smtClean="0"/>
              <a:pPr/>
              <a:t>‹#›</a:t>
            </a:fld>
            <a:endParaRPr lang="el-G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3BFA10EC-D3D1-4840-A9FA-89A1CDB62E45}" type="datetimeFigureOut">
              <a:rPr lang="el-GR" smtClean="0"/>
              <a:pPr/>
              <a:t>26/1/2016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8D750D-282A-4290-9440-B094346ABFD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3BFA10EC-D3D1-4840-A9FA-89A1CDB62E45}" type="datetimeFigureOut">
              <a:rPr lang="el-GR" smtClean="0"/>
              <a:pPr/>
              <a:t>26/1/2016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8D750D-282A-4290-9440-B094346ABFD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3BFA10EC-D3D1-4840-A9FA-89A1CDB62E45}" type="datetimeFigureOut">
              <a:rPr lang="el-GR" smtClean="0"/>
              <a:pPr/>
              <a:t>26/1/2016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8D750D-282A-4290-9440-B094346ABFD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3BFA10EC-D3D1-4840-A9FA-89A1CDB62E45}" type="datetimeFigureOut">
              <a:rPr lang="el-GR" smtClean="0"/>
              <a:pPr/>
              <a:t>26/1/2016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6416675"/>
            <a:ext cx="762000" cy="365125"/>
          </a:xfrm>
        </p:spPr>
        <p:txBody>
          <a:bodyPr/>
          <a:lstStyle/>
          <a:p>
            <a:fld id="{D98D750D-282A-4290-9440-B094346ABFD0}"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3BFA10EC-D3D1-4840-A9FA-89A1CDB62E45}" type="datetimeFigureOut">
              <a:rPr lang="el-GR" smtClean="0"/>
              <a:pPr/>
              <a:t>26/1/2016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98D750D-282A-4290-9440-B094346ABFD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3BFA10EC-D3D1-4840-A9FA-89A1CDB62E45}" type="datetimeFigureOut">
              <a:rPr lang="el-GR" smtClean="0"/>
              <a:pPr/>
              <a:t>26/1/2016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98D750D-282A-4290-9440-B094346ABFD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3BFA10EC-D3D1-4840-A9FA-89A1CDB62E45}" type="datetimeFigureOut">
              <a:rPr lang="el-GR" smtClean="0"/>
              <a:pPr/>
              <a:t>26/1/2016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98D750D-282A-4290-9440-B094346ABFD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BFA10EC-D3D1-4840-A9FA-89A1CDB62E45}" type="datetimeFigureOut">
              <a:rPr lang="el-GR" smtClean="0"/>
              <a:pPr/>
              <a:t>26/1/2016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98D750D-282A-4290-9440-B094346ABFD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3BFA10EC-D3D1-4840-A9FA-89A1CDB62E45}" type="datetimeFigureOut">
              <a:rPr lang="el-GR" smtClean="0"/>
              <a:pPr/>
              <a:t>26/1/2016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98D750D-282A-4290-9440-B094346ABFD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3BFA10EC-D3D1-4840-A9FA-89A1CDB62E45}" type="datetimeFigureOut">
              <a:rPr lang="el-GR" smtClean="0"/>
              <a:pPr/>
              <a:t>26/1/2016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98D750D-282A-4290-9440-B094346ABFD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FA10EC-D3D1-4840-A9FA-89A1CDB62E45}" type="datetimeFigureOut">
              <a:rPr lang="el-GR" smtClean="0"/>
              <a:pPr/>
              <a:t>26/1/2016</a:t>
            </a:fld>
            <a:endParaRPr lang="el-G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98D750D-282A-4290-9440-B094346ABFD0}"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oRSTRwGUSY" TargetMode="External"/><Relationship Id="rId2" Type="http://schemas.openxmlformats.org/officeDocument/2006/relationships/hyperlink" Target="https://www.youtube.com/watch?v=RLAIJjWdJ"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116633"/>
            <a:ext cx="7772400" cy="829865"/>
          </a:xfrm>
        </p:spPr>
        <p:txBody>
          <a:bodyPr/>
          <a:lstStyle/>
          <a:p>
            <a:r>
              <a:rPr lang="en-US" dirty="0" smtClean="0"/>
              <a:t>La Mer-Debussy</a:t>
            </a:r>
            <a:endParaRPr lang="el-GR"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946498"/>
            <a:ext cx="8928992" cy="59046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3223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smtClean="0"/>
              <a:t>Ο Debussy  πήρε έμπνευση όχι από τα κύματα του Ειρηνικού ή του Ατλαντικού, αλλά μάλλον από την πιο απίθανη τοπική ρύθμιση του Eastbourne , στη νότια ακτή της Αγγλίας. Τελείωσε συνθέτοντας τρεις κινήσεις του έργου εκεί το 1905, λέγοντας ότι βρήκε περισσότερο έμπνευση από τα έργα ζωγραφικής που σχετίζονταν από την θάλασσα παρά από το να είναι κοντά στην ίδια τη θάλασσα.</a:t>
            </a:r>
            <a:endParaRPr lang="el-GR" dirty="0"/>
          </a:p>
        </p:txBody>
      </p:sp>
    </p:spTree>
    <p:extLst>
      <p:ext uri="{BB962C8B-B14F-4D97-AF65-F5344CB8AC3E}">
        <p14:creationId xmlns="" xmlns:p14="http://schemas.microsoft.com/office/powerpoint/2010/main" val="270957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0071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2050"/>
                                        </p:tgtEl>
                                      </p:cBhvr>
                                    </p:animEffect>
                                    <p:anim calcmode="lin" valueType="num">
                                      <p:cBhvr>
                                        <p:cTn id="7"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14" dur="26">
                                          <p:stCondLst>
                                            <p:cond delay="620"/>
                                          </p:stCondLst>
                                        </p:cTn>
                                        <p:tgtEl>
                                          <p:spTgt spid="2050"/>
                                        </p:tgtEl>
                                      </p:cBhvr>
                                      <p:to x="100000" y="60000"/>
                                    </p:animScale>
                                    <p:animScale>
                                      <p:cBhvr>
                                        <p:cTn id="15" dur="166" decel="50000">
                                          <p:stCondLst>
                                            <p:cond delay="646"/>
                                          </p:stCondLst>
                                        </p:cTn>
                                        <p:tgtEl>
                                          <p:spTgt spid="2050"/>
                                        </p:tgtEl>
                                      </p:cBhvr>
                                      <p:to x="100000" y="100000"/>
                                    </p:animScale>
                                    <p:animScale>
                                      <p:cBhvr>
                                        <p:cTn id="16" dur="26">
                                          <p:stCondLst>
                                            <p:cond delay="1312"/>
                                          </p:stCondLst>
                                        </p:cTn>
                                        <p:tgtEl>
                                          <p:spTgt spid="2050"/>
                                        </p:tgtEl>
                                      </p:cBhvr>
                                      <p:to x="100000" y="80000"/>
                                    </p:animScale>
                                    <p:animScale>
                                      <p:cBhvr>
                                        <p:cTn id="17" dur="166" decel="50000">
                                          <p:stCondLst>
                                            <p:cond delay="1338"/>
                                          </p:stCondLst>
                                        </p:cTn>
                                        <p:tgtEl>
                                          <p:spTgt spid="2050"/>
                                        </p:tgtEl>
                                      </p:cBhvr>
                                      <p:to x="100000" y="100000"/>
                                    </p:animScale>
                                    <p:animScale>
                                      <p:cBhvr>
                                        <p:cTn id="18" dur="26">
                                          <p:stCondLst>
                                            <p:cond delay="1642"/>
                                          </p:stCondLst>
                                        </p:cTn>
                                        <p:tgtEl>
                                          <p:spTgt spid="2050"/>
                                        </p:tgtEl>
                                      </p:cBhvr>
                                      <p:to x="100000" y="90000"/>
                                    </p:animScale>
                                    <p:animScale>
                                      <p:cBhvr>
                                        <p:cTn id="19" dur="166" decel="50000">
                                          <p:stCondLst>
                                            <p:cond delay="1668"/>
                                          </p:stCondLst>
                                        </p:cTn>
                                        <p:tgtEl>
                                          <p:spTgt spid="2050"/>
                                        </p:tgtEl>
                                      </p:cBhvr>
                                      <p:to x="100000" y="100000"/>
                                    </p:animScale>
                                    <p:animScale>
                                      <p:cBhvr>
                                        <p:cTn id="20" dur="26">
                                          <p:stCondLst>
                                            <p:cond delay="1808"/>
                                          </p:stCondLst>
                                        </p:cTn>
                                        <p:tgtEl>
                                          <p:spTgt spid="2050"/>
                                        </p:tgtEl>
                                      </p:cBhvr>
                                      <p:to x="100000" y="95000"/>
                                    </p:animScale>
                                    <p:animScale>
                                      <p:cBhvr>
                                        <p:cTn id="21" dur="166" decel="50000">
                                          <p:stCondLst>
                                            <p:cond delay="1834"/>
                                          </p:stCondLst>
                                        </p:cTn>
                                        <p:tgtEl>
                                          <p:spTgt spid="2050"/>
                                        </p:tgtEl>
                                      </p:cBhvr>
                                      <p:to x="100000" y="100000"/>
                                    </p:animScale>
                                    <p:set>
                                      <p:cBhvr>
                                        <p:cTn id="22"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Claude Debussy</a:t>
            </a:r>
            <a:endParaRPr lang="el-GR" dirty="0"/>
          </a:p>
        </p:txBody>
      </p:sp>
      <p:sp>
        <p:nvSpPr>
          <p:cNvPr id="3" name="Θέση περιεχομένου 2"/>
          <p:cNvSpPr>
            <a:spLocks noGrp="1"/>
          </p:cNvSpPr>
          <p:nvPr>
            <p:ph idx="1"/>
          </p:nvPr>
        </p:nvSpPr>
        <p:spPr/>
        <p:txBody>
          <a:bodyPr>
            <a:normAutofit/>
          </a:bodyPr>
          <a:lstStyle/>
          <a:p>
            <a:r>
              <a:rPr lang="el-GR" dirty="0" smtClean="0"/>
              <a:t>Ο Κλωντ Ντεμπυσσύ ήταν Γάλλος συνθέτης. Θεωρείται ο κύριος εκπρόσωπος του κινήματος του μουσικού ιμπρεσιονισμού, αν και ο ίδιος δεν αποδεχόταν τον χαρακτηρισμό αυτό. Ο Ντεμπυσσύ δεν είναι μόνο ένας από τους γνωστότερους Γάλλους συνθέτες, αλλά και μία από τις σημαντικότερες προσωπικότητες της δυτικής μουσικής, σηματοδοτώντας το πέρασμα από την ρομαντική εποχή στη μοντέρνα μουσική του 20ού αιώνα.</a:t>
            </a:r>
            <a:endParaRPr lang="el-GR" dirty="0"/>
          </a:p>
        </p:txBody>
      </p:sp>
    </p:spTree>
    <p:extLst>
      <p:ext uri="{BB962C8B-B14F-4D97-AF65-F5344CB8AC3E}">
        <p14:creationId xmlns="" xmlns:p14="http://schemas.microsoft.com/office/powerpoint/2010/main" val="352126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260648"/>
            <a:ext cx="8363272" cy="5865515"/>
          </a:xfrm>
          <a:noFill/>
        </p:spPr>
        <p:txBody>
          <a:bodyPr>
            <a:normAutofit fontScale="85000" lnSpcReduction="20000"/>
          </a:bodyPr>
          <a:lstStyle/>
          <a:p>
            <a:r>
              <a:rPr lang="el-GR" b="1" dirty="0" smtClean="0">
                <a:solidFill>
                  <a:schemeClr val="bg2">
                    <a:lumMod val="50000"/>
                  </a:schemeClr>
                </a:solidFill>
              </a:rPr>
              <a:t>Η μουσική φαίνεται ότι δεν είχε κάποια ιδιαίτερη θέση στο σπίτι της οικογένειας Ντεμπυσσύ, αν και ο πατέρας του μικρού Κλωντ αγαπούσε την οπερέτα και τον είχε πάει σε κάποιες παραστάσεις. Ο Ντεμπυσσύ δεν πήγε στο σχολείο, αλλά εκπαιδεύτηκε κατ’ οίκον στην ανάγνωση, τη γραφή και την αριθμητική από τη μητέρα του, η οποία ήταν αρκετά αυστηρή και αυταρχική. Πιθανώς λόγω των οικονομικών δυσκολιών της οικογένειας και της φυλάκισης του πατέρα, ο Ντεμπυσσύ περνούσε αρκετούς μήνες το χρόνο με τη θεία του ή το νονό του στις Κάννες, συχνά μαζί με την μικρότερη αδελφή του </a:t>
            </a:r>
            <a:r>
              <a:rPr lang="el-GR" b="1" dirty="0" err="1" smtClean="0">
                <a:solidFill>
                  <a:schemeClr val="bg2">
                    <a:lumMod val="50000"/>
                  </a:schemeClr>
                </a:solidFill>
              </a:rPr>
              <a:t>Αντέλ</a:t>
            </a:r>
            <a:r>
              <a:rPr lang="el-GR" b="1" dirty="0" smtClean="0">
                <a:solidFill>
                  <a:schemeClr val="bg2">
                    <a:lumMod val="50000"/>
                  </a:schemeClr>
                </a:solidFill>
              </a:rPr>
              <a:t>. Εκεί ήρθε σε επαφή για πρώτη φορά με το πιάνο και έκανε τα πρώτα του μαθήματα με τον βιολονίστα </a:t>
            </a:r>
            <a:r>
              <a:rPr lang="el-GR" b="1" dirty="0" err="1" smtClean="0">
                <a:solidFill>
                  <a:schemeClr val="bg2">
                    <a:lumMod val="50000"/>
                  </a:schemeClr>
                </a:solidFill>
              </a:rPr>
              <a:t>Jean</a:t>
            </a:r>
            <a:r>
              <a:rPr lang="el-GR" b="1" dirty="0" smtClean="0">
                <a:solidFill>
                  <a:schemeClr val="bg2">
                    <a:lumMod val="50000"/>
                  </a:schemeClr>
                </a:solidFill>
              </a:rPr>
              <a:t> </a:t>
            </a:r>
            <a:r>
              <a:rPr lang="el-GR" b="1" dirty="0" err="1" smtClean="0">
                <a:solidFill>
                  <a:schemeClr val="bg2">
                    <a:lumMod val="50000"/>
                  </a:schemeClr>
                </a:solidFill>
              </a:rPr>
              <a:t>Cerutti</a:t>
            </a:r>
            <a:r>
              <a:rPr lang="el-GR" b="1" dirty="0" smtClean="0">
                <a:solidFill>
                  <a:schemeClr val="bg2">
                    <a:lumMod val="50000"/>
                  </a:schemeClr>
                </a:solidFill>
              </a:rPr>
              <a:t> και λίγο αργότερα με την «Μαντάμ </a:t>
            </a:r>
            <a:r>
              <a:rPr lang="el-GR" b="1" dirty="0" err="1" smtClean="0">
                <a:solidFill>
                  <a:schemeClr val="bg2">
                    <a:lumMod val="50000"/>
                  </a:schemeClr>
                </a:solidFill>
              </a:rPr>
              <a:t>Μωτέ</a:t>
            </a:r>
            <a:r>
              <a:rPr lang="el-GR" b="1" dirty="0" smtClean="0">
                <a:solidFill>
                  <a:schemeClr val="bg2">
                    <a:lumMod val="50000"/>
                  </a:schemeClr>
                </a:solidFill>
              </a:rPr>
              <a:t> ντε </a:t>
            </a:r>
            <a:r>
              <a:rPr lang="el-GR" b="1" dirty="0" err="1" smtClean="0">
                <a:solidFill>
                  <a:schemeClr val="bg2">
                    <a:lumMod val="50000"/>
                  </a:schemeClr>
                </a:solidFill>
              </a:rPr>
              <a:t>Φλερβίλ</a:t>
            </a:r>
            <a:r>
              <a:rPr lang="el-GR" b="1" dirty="0" smtClean="0">
                <a:solidFill>
                  <a:schemeClr val="bg2">
                    <a:lumMod val="50000"/>
                  </a:schemeClr>
                </a:solidFill>
              </a:rPr>
              <a:t>» (ψευδώνυμο) [3], η οποία ήταν πεθερά του Πωλ </a:t>
            </a:r>
            <a:r>
              <a:rPr lang="el-GR" b="1" dirty="0" err="1" smtClean="0">
                <a:solidFill>
                  <a:schemeClr val="bg2">
                    <a:lumMod val="50000"/>
                  </a:schemeClr>
                </a:solidFill>
              </a:rPr>
              <a:t>Βερλαίν</a:t>
            </a:r>
            <a:r>
              <a:rPr lang="el-GR" b="1" dirty="0" smtClean="0">
                <a:solidFill>
                  <a:schemeClr val="bg2">
                    <a:lumMod val="50000"/>
                  </a:schemeClr>
                </a:solidFill>
              </a:rPr>
              <a:t> και ισχυριζόταν ότι ήταν μαθήτρια του Σοπέν. Αυτή είδε το ταλέντο του και ανέλαβε την προετοιμασία του για την εισαγωγή του στο Κονσερβατουάρ[4] του Παρισιού, με τη σύμφωνη γνώμη των γονιών του.</a:t>
            </a:r>
            <a:endParaRPr lang="el-GR" b="1" dirty="0">
              <a:solidFill>
                <a:schemeClr val="bg2">
                  <a:lumMod val="50000"/>
                </a:schemeClr>
              </a:solidFill>
            </a:endParaRPr>
          </a:p>
        </p:txBody>
      </p:sp>
    </p:spTree>
    <p:extLst>
      <p:ext uri="{BB962C8B-B14F-4D97-AF65-F5344CB8AC3E}">
        <p14:creationId xmlns="" xmlns:p14="http://schemas.microsoft.com/office/powerpoint/2010/main" val="256645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404665"/>
            <a:ext cx="8229600" cy="2232247"/>
          </a:xfrm>
        </p:spPr>
        <p:txBody>
          <a:bodyPr>
            <a:normAutofit fontScale="92500"/>
          </a:bodyPr>
          <a:lstStyle/>
          <a:p>
            <a:r>
              <a:rPr lang="el-GR" dirty="0" smtClean="0"/>
              <a:t>Το έργο </a:t>
            </a:r>
            <a:r>
              <a:rPr lang="en-US" dirty="0" smtClean="0"/>
              <a:t>La Mer </a:t>
            </a:r>
            <a:r>
              <a:rPr lang="el-GR" dirty="0" smtClean="0"/>
              <a:t>είναι μια σειρά τριών συμφωνικά σκίτσα για μεγάλη ορχήστρα και θεωρείται από πολλούς ως ένα αριστούργημα του Ιμπρεσιονισμού. Debussy έδωσε εικαστική ονόματα σε κάθε σκίτσο, το οποίο όπως είπε, δεν θα πρέπει να ληφθεί κατά γράμμα</a:t>
            </a:r>
            <a:r>
              <a:rPr lang="en-US" dirty="0" smtClean="0"/>
              <a:t>.</a:t>
            </a:r>
            <a:endParaRPr lang="el-GR"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2492896"/>
            <a:ext cx="9143999" cy="44644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1631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nodeType="clickEffect">
                                  <p:stCondLst>
                                    <p:cond delay="0"/>
                                  </p:stCondLst>
                                  <p:childTnLst>
                                    <p:animEffect transition="out" filter="fade">
                                      <p:cBhvr>
                                        <p:cTn id="24" dur="2000"/>
                                        <p:tgtEl>
                                          <p:spTgt spid="3074"/>
                                        </p:tgtEl>
                                      </p:cBhvr>
                                    </p:animEffect>
                                    <p:anim calcmode="lin" valueType="num">
                                      <p:cBhvr>
                                        <p:cTn id="25" dur="2000"/>
                                        <p:tgtEl>
                                          <p:spTgt spid="307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3074"/>
                                        </p:tgtEl>
                                        <p:attrNameLst>
                                          <p:attrName>ppt_h</p:attrName>
                                        </p:attrNameLst>
                                      </p:cBhvr>
                                      <p:tavLst>
                                        <p:tav tm="0">
                                          <p:val>
                                            <p:strVal val="ppt_h"/>
                                          </p:val>
                                        </p:tav>
                                        <p:tav tm="100000">
                                          <p:val>
                                            <p:strVal val="ppt_h"/>
                                          </p:val>
                                        </p:tav>
                                      </p:tavLst>
                                    </p:anim>
                                    <p:set>
                                      <p:cBhvr>
                                        <p:cTn id="27"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147248" cy="1008112"/>
          </a:xfrm>
        </p:spPr>
        <p:txBody>
          <a:bodyPr>
            <a:normAutofit fontScale="90000"/>
          </a:bodyPr>
          <a:lstStyle/>
          <a:p>
            <a:r>
              <a:rPr lang="el-GR" dirty="0" smtClean="0"/>
              <a:t>	Τα λινκ όπου μπορούμε να ακούσουμε το έργο του!</a:t>
            </a:r>
            <a:endParaRPr lang="el-GR" dirty="0"/>
          </a:p>
        </p:txBody>
      </p:sp>
      <p:sp>
        <p:nvSpPr>
          <p:cNvPr id="3" name="Θέση περιεχομένου 2"/>
          <p:cNvSpPr>
            <a:spLocks noGrp="1"/>
          </p:cNvSpPr>
          <p:nvPr>
            <p:ph idx="1"/>
          </p:nvPr>
        </p:nvSpPr>
        <p:spPr/>
        <p:txBody>
          <a:bodyPr/>
          <a:lstStyle/>
          <a:p>
            <a:r>
              <a:rPr lang="fr-HT" dirty="0" smtClean="0">
                <a:hlinkClick r:id="rId2"/>
              </a:rPr>
              <a:t>https://www.youtube.com/watch?v=RLAIJjWdJ</a:t>
            </a:r>
            <a:endParaRPr lang="fr-HT" dirty="0" smtClean="0"/>
          </a:p>
          <a:p>
            <a:r>
              <a:rPr lang="fr-HT" dirty="0" smtClean="0">
                <a:hlinkClick r:id="rId3"/>
              </a:rPr>
              <a:t>https://www.youtube.com/watch?v=ZoRSTRwGUSY</a:t>
            </a:r>
            <a:endParaRPr lang="fr-HT" dirty="0" smtClean="0"/>
          </a:p>
          <a:p>
            <a:endParaRPr lang="fr-HT" dirty="0" smtClean="0"/>
          </a:p>
        </p:txBody>
      </p:sp>
    </p:spTree>
    <p:extLst>
      <p:ext uri="{BB962C8B-B14F-4D97-AF65-F5344CB8AC3E}">
        <p14:creationId xmlns="" xmlns:p14="http://schemas.microsoft.com/office/powerpoint/2010/main" val="16482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4571999" cy="35010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0" y="44624"/>
            <a:ext cx="4572000" cy="30689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501008"/>
            <a:ext cx="4572000" cy="3356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72000" y="3113584"/>
            <a:ext cx="4572000" cy="37444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11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4099"/>
                                        </p:tgtEl>
                                        <p:attrNameLst>
                                          <p:attrName>ppt_w</p:attrName>
                                        </p:attrNameLst>
                                      </p:cBhvr>
                                      <p:tavLst>
                                        <p:tav tm="0">
                                          <p:val>
                                            <p:strVal val="ppt_w"/>
                                          </p:val>
                                        </p:tav>
                                        <p:tav tm="100000">
                                          <p:val>
                                            <p:fltVal val="0"/>
                                          </p:val>
                                        </p:tav>
                                      </p:tavLst>
                                    </p:anim>
                                    <p:anim calcmode="lin" valueType="num">
                                      <p:cBhvr>
                                        <p:cTn id="12" dur="1000"/>
                                        <p:tgtEl>
                                          <p:spTgt spid="4099"/>
                                        </p:tgtEl>
                                        <p:attrNameLst>
                                          <p:attrName>ppt_h</p:attrName>
                                        </p:attrNameLst>
                                      </p:cBhvr>
                                      <p:tavLst>
                                        <p:tav tm="0">
                                          <p:val>
                                            <p:strVal val="ppt_h"/>
                                          </p:val>
                                        </p:tav>
                                        <p:tav tm="100000">
                                          <p:val>
                                            <p:fltVal val="0"/>
                                          </p:val>
                                        </p:tav>
                                      </p:tavLst>
                                    </p:anim>
                                    <p:anim calcmode="lin" valueType="num">
                                      <p:cBhvr>
                                        <p:cTn id="13" dur="1000"/>
                                        <p:tgtEl>
                                          <p:spTgt spid="4099"/>
                                        </p:tgtEl>
                                        <p:attrNameLst>
                                          <p:attrName>style.rotation</p:attrName>
                                        </p:attrNameLst>
                                      </p:cBhvr>
                                      <p:tavLst>
                                        <p:tav tm="0">
                                          <p:val>
                                            <p:fltVal val="0"/>
                                          </p:val>
                                        </p:tav>
                                        <p:tav tm="100000">
                                          <p:val>
                                            <p:fltVal val="90"/>
                                          </p:val>
                                        </p:tav>
                                      </p:tavLst>
                                    </p:anim>
                                    <p:animEffect transition="out" filter="fade">
                                      <p:cBhvr>
                                        <p:cTn id="14" dur="1000"/>
                                        <p:tgtEl>
                                          <p:spTgt spid="4099"/>
                                        </p:tgtEl>
                                      </p:cBhvr>
                                    </p:animEffect>
                                    <p:set>
                                      <p:cBhvr>
                                        <p:cTn id="15" dur="1" fill="hold">
                                          <p:stCondLst>
                                            <p:cond delay="999"/>
                                          </p:stCondLst>
                                        </p:cTn>
                                        <p:tgtEl>
                                          <p:spTgt spid="409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xit" presetSubtype="1" fill="hold" nodeType="clickEffect">
                                  <p:stCondLst>
                                    <p:cond delay="0"/>
                                  </p:stCondLst>
                                  <p:childTnLst>
                                    <p:animEffect transition="out" filter="wheel(1)">
                                      <p:cBhvr>
                                        <p:cTn id="19" dur="2000"/>
                                        <p:tgtEl>
                                          <p:spTgt spid="4101"/>
                                        </p:tgtEl>
                                      </p:cBhvr>
                                    </p:animEffect>
                                    <p:set>
                                      <p:cBhvr>
                                        <p:cTn id="20" dur="1" fill="hold">
                                          <p:stCondLst>
                                            <p:cond delay="1999"/>
                                          </p:stCondLst>
                                        </p:cTn>
                                        <p:tgtEl>
                                          <p:spTgt spid="410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4103"/>
                                        </p:tgtEl>
                                      </p:cBhvr>
                                    </p:animEffect>
                                    <p:set>
                                      <p:cBhvr>
                                        <p:cTn id="25" dur="1" fill="hold">
                                          <p:stCondLst>
                                            <p:cond delay="1999"/>
                                          </p:stCondLst>
                                        </p:cTn>
                                        <p:tgtEl>
                                          <p:spTgt spid="4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368676"/>
          </a:xfrm>
        </p:spPr>
        <p:txBody>
          <a:bodyPr/>
          <a:lstStyle/>
          <a:p>
            <a:r>
              <a:rPr lang="el-GR" dirty="0" err="1" smtClean="0"/>
              <a:t>Δεσύλλα</a:t>
            </a:r>
            <a:r>
              <a:rPr lang="el-GR" dirty="0" smtClean="0"/>
              <a:t> Μαρίνα </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116</TotalTime>
  <Words>373</Words>
  <Application>Microsoft Office PowerPoint</Application>
  <PresentationFormat>Προβολή στην οθόνη (4:3)</PresentationFormat>
  <Paragraphs>10</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Αποκορύφωμα</vt:lpstr>
      <vt:lpstr>La Mer-Debussy</vt:lpstr>
      <vt:lpstr>Διαφάνεια 2</vt:lpstr>
      <vt:lpstr>Διαφάνεια 3</vt:lpstr>
      <vt:lpstr>Claude Debussy</vt:lpstr>
      <vt:lpstr>Διαφάνεια 5</vt:lpstr>
      <vt:lpstr>Διαφάνεια 6</vt:lpstr>
      <vt:lpstr> Τα λινκ όπου μπορούμε να ακούσουμε το έργο του!</vt:lpstr>
      <vt:lpstr>Διαφάνεια 8</vt:lpstr>
      <vt:lpstr>Δεσύλλα Μαρίνα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Κωστας</dc:creator>
  <cp:lastModifiedBy>.</cp:lastModifiedBy>
  <cp:revision>8</cp:revision>
  <dcterms:created xsi:type="dcterms:W3CDTF">2015-11-11T19:00:30Z</dcterms:created>
  <dcterms:modified xsi:type="dcterms:W3CDTF">2016-01-26T20:29:24Z</dcterms:modified>
</cp:coreProperties>
</file>